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320324-FE88-4C02-BEE8-EBA2C0324D2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3BB5E-10F8-4964-A2CA-5FC4D985E804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5ltGTOD02WbVWYAnHVvRgRD53TX7cKKd/view?usp=drive_link" TargetMode="External"/><Relationship Id="rId2" Type="http://schemas.openxmlformats.org/officeDocument/2006/relationships/hyperlink" Target="https://github.com/beingmartinbmc/LearnTree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760" y="3429000"/>
            <a:ext cx="9144000" cy="238760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Vũ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20215031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Bùi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20215035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Nghiêm Xuân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20215007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- 20215034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58635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1: Visualization of operations on tree data structures</a:t>
            </a:r>
            <a:endParaRPr 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6908" y="2642632"/>
            <a:ext cx="3932237" cy="594360"/>
          </a:xfrm>
        </p:spPr>
        <p:txBody>
          <a:bodyPr/>
          <a:lstStyle/>
          <a:p>
            <a:r>
              <a:rPr lang="vi-VN" dirty="0"/>
              <a:t>Mã nguồn tham khảo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39788" y="3621009"/>
            <a:ext cx="10600372" cy="493792"/>
          </a:xfrm>
        </p:spPr>
        <p:txBody>
          <a:bodyPr/>
          <a:lstStyle/>
          <a:p>
            <a:r>
              <a:rPr lang="vi-VN" dirty="0">
                <a:hlinkClick r:id="rId2"/>
              </a:rPr>
              <a:t>Link github</a:t>
            </a:r>
            <a:endParaRPr lang="en-US" dirty="0"/>
          </a:p>
        </p:txBody>
      </p:sp>
      <p:sp>
        <p:nvSpPr>
          <p:cNvPr id="10" name="Title 2"/>
          <p:cNvSpPr txBox="1"/>
          <p:nvPr/>
        </p:nvSpPr>
        <p:spPr>
          <a:xfrm>
            <a:off x="555308" y="387112"/>
            <a:ext cx="3932237" cy="594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dirty="0"/>
              <a:t>Link video demo</a:t>
            </a:r>
            <a:endParaRPr lang="en-US" dirty="0"/>
          </a:p>
        </p:txBody>
      </p:sp>
      <p:sp>
        <p:nvSpPr>
          <p:cNvPr id="11" name="Text Placeholder 4"/>
          <p:cNvSpPr txBox="1"/>
          <p:nvPr/>
        </p:nvSpPr>
        <p:spPr>
          <a:xfrm>
            <a:off x="648327" y="1565156"/>
            <a:ext cx="10600372" cy="493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3" tooltip="https://drive.google.com/file/d/15ltgtod02wbvwyanhvvrgrd53tx7ckkd/view?usp=drive_link"/>
              </a:rPr>
              <a:t>Link video-demo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771"/>
            <a:ext cx="10515600" cy="107644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5424" y="1551008"/>
            <a:ext cx="60962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-Design: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main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một cây rỗng</a:t>
            </a:r>
          </a:p>
          <a:p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Giao diện cây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1 nút bằng cách nhấp giá trị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Xóa 1 nút khỏi cây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Thay đổi giá trị của 1 nút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Traverse: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Duyệt theo chiều sâu (DFS) hoặc chiều rộng (BFS)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xem nút có tồn tại hay không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90080" y="2192211"/>
            <a:ext cx="4907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+mj-lt"/>
              </a:rPr>
              <a:t>+ Một số tính năng khác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Nút quit ở main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Nút Back ở giao diện cây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Nút Updo và Repo (Chưa hoàn thiện)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5" name="Picture 4" descr="A diagram of a company structur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6" y="1358037"/>
            <a:ext cx="9891617" cy="5265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class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86" y="1329072"/>
            <a:ext cx="7186283" cy="53573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vi-VN" sz="5200" dirty="0"/>
              <a:t>Class diagram for package</a:t>
            </a:r>
            <a:endParaRPr lang="en-US" sz="5200" dirty="0"/>
          </a:p>
        </p:txBody>
      </p:sp>
      <p:pic>
        <p:nvPicPr>
          <p:cNvPr id="4" name="Picture 3" descr="A diagram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19" y="1845426"/>
            <a:ext cx="8990509" cy="4450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vi-VN" sz="5200"/>
              <a:t>Class diagram for package</a:t>
            </a:r>
            <a:endParaRPr lang="en-US" sz="5200"/>
          </a:p>
        </p:txBody>
      </p:sp>
      <p:pic>
        <p:nvPicPr>
          <p:cNvPr id="4" name="Picture 3" descr="A diagram of a computer pro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99" y="1845426"/>
            <a:ext cx="9036148" cy="4450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ertical Text Placeholder 25"/>
          <p:cNvSpPr>
            <a:spLocks noGrp="1" noRot="1" noMove="1" noResize="1" noEditPoints="1" noAdjustHandles="1" noChangeArrowheads="1" noChangeShapeType="1"/>
          </p:cNvSpPr>
          <p:nvPr>
            <p:ph type="body" orient="vert" idx="1"/>
          </p:nvPr>
        </p:nvSpPr>
        <p:spPr>
          <a:xfrm rot="16200000">
            <a:off x="3862610" y="3331605"/>
            <a:ext cx="2491257" cy="3797537"/>
          </a:xfrm>
        </p:spPr>
        <p:txBody>
          <a:bodyPr>
            <a:normAutofit fontScale="92500" lnSpcReduction="10000"/>
          </a:bodyPr>
          <a:lstStyle/>
          <a:p>
            <a:r>
              <a:rPr lang="vi-VN" sz="1600" dirty="0"/>
              <a:t>Tạo lớp trừu tượng BT(Binary Tree)</a:t>
            </a:r>
          </a:p>
          <a:p>
            <a:pPr marL="0" indent="0">
              <a:buNone/>
            </a:pPr>
            <a:endParaRPr lang="vi-VN" sz="1600" dirty="0"/>
          </a:p>
          <a:p>
            <a:r>
              <a:rPr lang="vi-VN" sz="1600" dirty="0"/>
              <a:t>Lớp BST được kế thừa từ lớp BT</a:t>
            </a:r>
          </a:p>
          <a:p>
            <a:r>
              <a:rPr lang="vi-VN" sz="1600" dirty="0"/>
              <a:t>Lớp AVL được kế thừa từ lớp BST</a:t>
            </a:r>
          </a:p>
          <a:p>
            <a:r>
              <a:rPr lang="vi-VN" sz="1600" dirty="0"/>
              <a:t>Lớp BBT được kế thừa từ lớp AVL</a:t>
            </a:r>
          </a:p>
          <a:p>
            <a:endParaRPr lang="vi-VN" sz="1600" dirty="0"/>
          </a:p>
          <a:p>
            <a:r>
              <a:rPr lang="vi-VN" sz="1600" dirty="0"/>
              <a:t>Một số phương thức được Đa hình như insert, delete</a:t>
            </a:r>
          </a:p>
          <a:p>
            <a:pPr marL="0" indent="0">
              <a:buNone/>
            </a:pPr>
            <a:endParaRPr lang="vi-VN" sz="1600" dirty="0"/>
          </a:p>
          <a:p>
            <a:pPr marL="0" indent="0">
              <a:buNone/>
            </a:pPr>
            <a:endParaRPr lang="vi-VN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5" y="928617"/>
            <a:ext cx="2217170" cy="3906908"/>
          </a:xfrm>
          <a:prstGeom prst="rect">
            <a:avLst/>
          </a:prstGeom>
        </p:spPr>
      </p:pic>
      <p:sp>
        <p:nvSpPr>
          <p:cNvPr id="16" name="Title 1"/>
          <p:cNvSpPr txBox="1"/>
          <p:nvPr/>
        </p:nvSpPr>
        <p:spPr>
          <a:xfrm>
            <a:off x="4247088" y="365125"/>
            <a:ext cx="1733586" cy="57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/>
              <a:t>Trừu Tượng</a:t>
            </a:r>
            <a:endParaRPr lang="en-US" sz="2400" dirty="0"/>
          </a:p>
        </p:txBody>
      </p:sp>
      <p:sp>
        <p:nvSpPr>
          <p:cNvPr id="17" name="Title 1"/>
          <p:cNvSpPr txBox="1"/>
          <p:nvPr/>
        </p:nvSpPr>
        <p:spPr>
          <a:xfrm>
            <a:off x="8077200" y="395946"/>
            <a:ext cx="3098800" cy="57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/>
              <a:t>Kế thừa và Đa hình</a:t>
            </a:r>
            <a:endParaRPr lang="en-US" sz="2400" dirty="0"/>
          </a:p>
        </p:txBody>
      </p:sp>
      <p:sp>
        <p:nvSpPr>
          <p:cNvPr id="25" name="Title 1"/>
          <p:cNvSpPr txBox="1"/>
          <p:nvPr/>
        </p:nvSpPr>
        <p:spPr>
          <a:xfrm>
            <a:off x="3055075" y="3499984"/>
            <a:ext cx="3797536" cy="2789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vi-VN" sz="2400" dirty="0"/>
          </a:p>
        </p:txBody>
      </p:sp>
      <p:sp>
        <p:nvSpPr>
          <p:cNvPr id="27" name="Title 1"/>
          <p:cNvSpPr txBox="1"/>
          <p:nvPr/>
        </p:nvSpPr>
        <p:spPr>
          <a:xfrm>
            <a:off x="756157" y="351487"/>
            <a:ext cx="1733586" cy="57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400"/>
              <a:t>Đóng gói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91" y="953244"/>
            <a:ext cx="3909632" cy="24757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019" y="876436"/>
            <a:ext cx="3767013" cy="24757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10" y="3532522"/>
            <a:ext cx="3660551" cy="29295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7344" y="2023744"/>
            <a:ext cx="5807256" cy="355239"/>
          </a:xfrm>
        </p:spPr>
        <p:txBody>
          <a:bodyPr>
            <a:noAutofit/>
          </a:bodyPr>
          <a:lstStyle/>
          <a:p>
            <a:r>
              <a:rPr lang="vi-VN" sz="4800" dirty="0">
                <a:solidFill>
                  <a:srgbClr val="000000"/>
                </a:solidFill>
              </a:rPr>
              <a:t>Quan hệ liên kết</a:t>
            </a:r>
            <a:endParaRPr lang="en-US" sz="48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506" b="1650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6612" y="3046412"/>
            <a:ext cx="3932237" cy="3811588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+mj-lt"/>
              </a:rPr>
              <a:t>- Chủ yếu sửa dụng kiểu Aggregation để biểu thị sự liên kết giữa các cây vs nút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vi-VN" sz="5200"/>
              <a:t>Video demo</a:t>
            </a:r>
            <a:endParaRPr lang="en-US" sz="5200"/>
          </a:p>
        </p:txBody>
      </p:sp>
      <p:pic>
        <p:nvPicPr>
          <p:cNvPr id="3" name="Project">
            <a:hlinkClick r:id="" action="ppaction://media"/>
            <a:extLst>
              <a:ext uri="{FF2B5EF4-FFF2-40B4-BE49-F238E27FC236}">
                <a16:creationId xmlns:a16="http://schemas.microsoft.com/office/drawing/2014/main" id="{025814A3-97A5-7EBC-B197-E9257A079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648" y="1845426"/>
            <a:ext cx="7911650" cy="4450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248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Nhóm 7 Thành viên: Vũ Thường Đạt – 20215031                Bùi Tá Đức – 20215035                            Nghiêm Xuân diện – 20215007                            Nguyễn Công đoàn - 20215034 </vt:lpstr>
      <vt:lpstr>Problem statement</vt:lpstr>
      <vt:lpstr>Use case diagram</vt:lpstr>
      <vt:lpstr>General class diagram</vt:lpstr>
      <vt:lpstr>Class diagram for package</vt:lpstr>
      <vt:lpstr>Class diagram for package</vt:lpstr>
      <vt:lpstr>PowerPoint Presentation</vt:lpstr>
      <vt:lpstr>Quan hệ liên kết</vt:lpstr>
      <vt:lpstr>Video demo</vt:lpstr>
      <vt:lpstr>Mã nguồn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7 Thành viên: Vũ THường Đạt – 20215031                Bùi Tá Đức – 20215035                            Nghiêm Xuân diện – 20215007                            Nguyễn Công đoàn - 20215034 </dc:title>
  <dc:creator>Nguyen Cong Doan 20215034</dc:creator>
  <cp:lastModifiedBy>Bui Ta Duc 20215035</cp:lastModifiedBy>
  <cp:revision>7</cp:revision>
  <dcterms:created xsi:type="dcterms:W3CDTF">2024-01-06T11:56:00Z</dcterms:created>
  <dcterms:modified xsi:type="dcterms:W3CDTF">2024-01-07T15:02:52Z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70B4EB85CA9E4FE18772831D90FD264A_12</vt:lpwstr>
  </property>
  <property fmtid="{D5CDD505-2E9C-101B-9397-08002B2CF9AE}" pid="3" name="KSOProductBuildVer">
    <vt:lpwstr>1033-12.2.0.13359</vt:lpwstr>
  </property>
</Properties>
</file>